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1" r:id="rId3"/>
    <p:sldId id="258" r:id="rId4"/>
    <p:sldId id="257" r:id="rId5"/>
    <p:sldId id="259" r:id="rId6"/>
    <p:sldId id="260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44" d="100"/>
          <a:sy n="44" d="100"/>
        </p:scale>
        <p:origin x="-108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654181-4E5D-45BD-A904-779526C3CFA1}" type="datetimeFigureOut">
              <a:rPr lang="en-US" smtClean="0"/>
              <a:pPr/>
              <a:t>4/29/2009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D951E8-D158-4F7E-8E1A-1CF7B7092B2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654181-4E5D-45BD-A904-779526C3CFA1}" type="datetimeFigureOut">
              <a:rPr lang="en-US" smtClean="0"/>
              <a:pPr/>
              <a:t>4/29/2009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D951E8-D158-4F7E-8E1A-1CF7B7092B2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654181-4E5D-45BD-A904-779526C3CFA1}" type="datetimeFigureOut">
              <a:rPr lang="en-US" smtClean="0"/>
              <a:pPr/>
              <a:t>4/29/2009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D951E8-D158-4F7E-8E1A-1CF7B7092B2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654181-4E5D-45BD-A904-779526C3CFA1}" type="datetimeFigureOut">
              <a:rPr lang="en-US" smtClean="0"/>
              <a:pPr/>
              <a:t>4/29/2009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D951E8-D158-4F7E-8E1A-1CF7B7092B2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654181-4E5D-45BD-A904-779526C3CFA1}" type="datetimeFigureOut">
              <a:rPr lang="en-US" smtClean="0"/>
              <a:pPr/>
              <a:t>4/29/2009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D951E8-D158-4F7E-8E1A-1CF7B7092B2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654181-4E5D-45BD-A904-779526C3CFA1}" type="datetimeFigureOut">
              <a:rPr lang="en-US" smtClean="0"/>
              <a:pPr/>
              <a:t>4/29/2009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D951E8-D158-4F7E-8E1A-1CF7B7092B2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654181-4E5D-45BD-A904-779526C3CFA1}" type="datetimeFigureOut">
              <a:rPr lang="en-US" smtClean="0"/>
              <a:pPr/>
              <a:t>4/29/2009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D951E8-D158-4F7E-8E1A-1CF7B7092B2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654181-4E5D-45BD-A904-779526C3CFA1}" type="datetimeFigureOut">
              <a:rPr lang="en-US" smtClean="0"/>
              <a:pPr/>
              <a:t>4/29/2009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D951E8-D158-4F7E-8E1A-1CF7B7092B2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654181-4E5D-45BD-A904-779526C3CFA1}" type="datetimeFigureOut">
              <a:rPr lang="en-US" smtClean="0"/>
              <a:pPr/>
              <a:t>4/29/2009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D951E8-D158-4F7E-8E1A-1CF7B7092B2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654181-4E5D-45BD-A904-779526C3CFA1}" type="datetimeFigureOut">
              <a:rPr lang="en-US" smtClean="0"/>
              <a:pPr/>
              <a:t>4/29/2009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D951E8-D158-4F7E-8E1A-1CF7B7092B2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AB654181-4E5D-45BD-A904-779526C3CFA1}" type="datetimeFigureOut">
              <a:rPr lang="en-US" smtClean="0"/>
              <a:pPr/>
              <a:t>4/29/2009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FDD951E8-D158-4F7E-8E1A-1CF7B7092B2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AB654181-4E5D-45BD-A904-779526C3CFA1}" type="datetimeFigureOut">
              <a:rPr lang="en-US" smtClean="0"/>
              <a:pPr/>
              <a:t>4/29/2009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FDD951E8-D158-4F7E-8E1A-1CF7B7092B2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2400"/>
            <a:ext cx="8077200" cy="1673352"/>
          </a:xfrm>
        </p:spPr>
        <p:txBody>
          <a:bodyPr/>
          <a:lstStyle/>
          <a:p>
            <a:pPr algn="ctr"/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LED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2514600"/>
            <a:ext cx="8077200" cy="1499616"/>
          </a:xfrm>
        </p:spPr>
        <p:txBody>
          <a:bodyPr>
            <a:normAutofit/>
          </a:bodyPr>
          <a:lstStyle/>
          <a:p>
            <a:pPr algn="ctr"/>
            <a:r>
              <a:rPr lang="en-US" sz="3200" dirty="0" smtClean="0"/>
              <a:t>Light Emitting Diodes</a:t>
            </a:r>
            <a:endParaRPr lang="en-US" sz="32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.,PLJGROIQE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>
          <a:xfrm>
            <a:off x="609600" y="3124200"/>
            <a:ext cx="8022336" cy="2590800"/>
          </a:xfrm>
        </p:spPr>
        <p:txBody>
          <a:bodyPr>
            <a:normAutofit/>
          </a:bodyPr>
          <a:lstStyle/>
          <a:p>
            <a:r>
              <a:rPr lang="en-US" sz="3600" dirty="0" smtClean="0"/>
              <a:t>GIL</a:t>
            </a:r>
          </a:p>
          <a:p>
            <a:r>
              <a:rPr lang="en-US" sz="3600" dirty="0" smtClean="0"/>
              <a:t>ALEX</a:t>
            </a:r>
          </a:p>
          <a:p>
            <a:r>
              <a:rPr lang="en-US" sz="3600" dirty="0" smtClean="0"/>
              <a:t>COMPOSTO</a:t>
            </a:r>
          </a:p>
          <a:p>
            <a:r>
              <a:rPr lang="en-US" sz="3600" dirty="0" smtClean="0"/>
              <a:t>TORYN</a:t>
            </a:r>
            <a:endParaRPr lang="en-US" sz="36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95400"/>
          </a:xfrm>
        </p:spPr>
        <p:txBody>
          <a:bodyPr/>
          <a:lstStyle/>
          <a:p>
            <a:r>
              <a:rPr lang="en-US" dirty="0" smtClean="0"/>
              <a:t>Fluorescent Bulbs…</a:t>
            </a:r>
            <a:endParaRPr lang="en-US" dirty="0"/>
          </a:p>
        </p:txBody>
      </p:sp>
      <p:pic>
        <p:nvPicPr>
          <p:cNvPr id="5" name="Content Placeholder 4" descr="fluorescent-bulb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0" y="1447800"/>
            <a:ext cx="4666529" cy="5410200"/>
          </a:xfrm>
        </p:spPr>
      </p:pic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71600"/>
            <a:ext cx="4495800" cy="5486400"/>
          </a:xfr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/>
          <a:lstStyle/>
          <a:p>
            <a:r>
              <a:rPr lang="en-US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are filled with a gas containing low-pressure mercury vapor and argon, or sometimes even krypton</a:t>
            </a:r>
          </a:p>
          <a:p>
            <a:r>
              <a:rPr lang="en-US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an estimated 600 million fluorescent lamps are disposed of in U.S. landfills, amounting to 30,000 pounds of mercury waste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LED lights…</a:t>
            </a:r>
            <a:endParaRPr lang="en-US" dirty="0"/>
          </a:p>
        </p:txBody>
      </p:sp>
      <p:pic>
        <p:nvPicPr>
          <p:cNvPr id="5" name="Content Placeholder 4" descr="untitled.bmp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0" y="1447800"/>
            <a:ext cx="4648200" cy="5410200"/>
          </a:xfrm>
        </p:spPr>
      </p:pic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47800"/>
            <a:ext cx="4495800" cy="5410200"/>
          </a:xfr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/>
          <a:lstStyle/>
          <a:p>
            <a:r>
              <a:rPr lang="en-US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 produce more light per watt than incandescent bulbs</a:t>
            </a:r>
          </a:p>
          <a:p>
            <a:r>
              <a:rPr lang="en-US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Have an extremely long life span(usually about 50,000 hours)</a:t>
            </a:r>
          </a:p>
          <a:p>
            <a:r>
              <a:rPr lang="en-US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contain absolutely no mercury or toxic chemicals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Benefits</a:t>
            </a:r>
            <a:endParaRPr lang="en-US" dirty="0"/>
          </a:p>
        </p:txBody>
      </p:sp>
      <p:pic>
        <p:nvPicPr>
          <p:cNvPr id="5" name="Content Placeholder 4" descr="3d_leds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0" y="1371600"/>
            <a:ext cx="4648200" cy="5486399"/>
          </a:xfrm>
        </p:spPr>
      </p:pic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71600"/>
            <a:ext cx="4495800" cy="5486400"/>
          </a:xfr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>
            <a:normAutofit lnSpcReduction="10000"/>
          </a:bodyPr>
          <a:lstStyle/>
          <a:p>
            <a:r>
              <a:rPr lang="en-US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In a recent study by The Department of Energy, it was estimated that LEDs could reduce national energy consumption for lighting by 29% by 2025</a:t>
            </a:r>
          </a:p>
          <a:p>
            <a:r>
              <a:rPr lang="en-US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would save U.S. households $125 billion on their electric bills and would have a significant positive impact on our global warming, energy and emissions initiatives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Drawbacks</a:t>
            </a:r>
            <a:endParaRPr lang="en-US" dirty="0"/>
          </a:p>
        </p:txBody>
      </p:sp>
      <p:pic>
        <p:nvPicPr>
          <p:cNvPr id="5" name="Content Placeholder 4" descr="3d-led-cube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0" y="1371600"/>
            <a:ext cx="4648200" cy="5486400"/>
          </a:xfrm>
        </p:spPr>
      </p:pic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47800"/>
            <a:ext cx="4495800" cy="5410200"/>
          </a:xfr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n-US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it will still cost you $129 to replace a $20 recessed light fixture</a:t>
            </a:r>
          </a:p>
          <a:p>
            <a:r>
              <a:rPr lang="en-US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the cost is beneficial when stretched over multiple years</a:t>
            </a:r>
          </a:p>
          <a:p>
            <a:r>
              <a:rPr lang="en-US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recent estimate suggested the typical Normal Duty LED replacement lamp would last more than 25 years, or 50 times that of a standard incandescent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30</TotalTime>
  <Words>184</Words>
  <Application>Microsoft Office PowerPoint</Application>
  <PresentationFormat>On-screen Show (4:3)</PresentationFormat>
  <Paragraphs>21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Module</vt:lpstr>
      <vt:lpstr> LED</vt:lpstr>
      <vt:lpstr>.,PLJGROIQE</vt:lpstr>
      <vt:lpstr>Fluorescent Bulbs…</vt:lpstr>
      <vt:lpstr>LED lights…</vt:lpstr>
      <vt:lpstr>Benefits</vt:lpstr>
      <vt:lpstr>Drawbacks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LED</dc:title>
  <dc:creator> </dc:creator>
  <cp:lastModifiedBy> </cp:lastModifiedBy>
  <cp:revision>5</cp:revision>
  <dcterms:created xsi:type="dcterms:W3CDTF">2009-04-27T14:28:13Z</dcterms:created>
  <dcterms:modified xsi:type="dcterms:W3CDTF">2009-04-29T14:40:40Z</dcterms:modified>
</cp:coreProperties>
</file>